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C697C-4193-462E-8B45-C5A92F92FF59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7A2F-42FC-49E9-8BF5-449249DA5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4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2B7E-3BC6-4854-B924-C428F0A254A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01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41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708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126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96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10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28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00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378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83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96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52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2A629-A06D-4B1C-B9DF-277B7E37826C}" type="datetimeFigureOut">
              <a:rPr lang="zh-CN" altLang="en-US" smtClean="0"/>
              <a:t>2018/1/4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415F-17CE-45D1-ABA1-2CD6E2B30F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26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498572" y="824947"/>
            <a:ext cx="5208105" cy="520810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65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355600" dist="215900" dir="3780000" sx="95000" sy="95000" algn="br" rotWithShape="0">
              <a:prstClr val="black">
                <a:alpha val="6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4060464" y="3358141"/>
            <a:ext cx="4065122" cy="141341"/>
            <a:chOff x="4022364" y="3339463"/>
            <a:chExt cx="4160520" cy="175260"/>
          </a:xfrm>
        </p:grpSpPr>
        <p:sp>
          <p:nvSpPr>
            <p:cNvPr id="5" name="矩形 4"/>
            <p:cNvSpPr/>
            <p:nvPr/>
          </p:nvSpPr>
          <p:spPr>
            <a:xfrm>
              <a:off x="6011184" y="3343274"/>
              <a:ext cx="2171700" cy="1714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022364" y="3339463"/>
              <a:ext cx="2171700" cy="1714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 rot="16200000" flipV="1">
            <a:off x="4670831" y="3353312"/>
            <a:ext cx="2872486" cy="179061"/>
            <a:chOff x="4022364" y="3339463"/>
            <a:chExt cx="4160520" cy="175260"/>
          </a:xfrm>
        </p:grpSpPr>
        <p:sp>
          <p:nvSpPr>
            <p:cNvPr id="9" name="矩形 8"/>
            <p:cNvSpPr/>
            <p:nvPr/>
          </p:nvSpPr>
          <p:spPr>
            <a:xfrm>
              <a:off x="6011184" y="3343274"/>
              <a:ext cx="2171700" cy="1714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4022364" y="3339463"/>
              <a:ext cx="2171700" cy="17144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椭圆 10"/>
          <p:cNvSpPr/>
          <p:nvPr/>
        </p:nvSpPr>
        <p:spPr>
          <a:xfrm>
            <a:off x="5969277" y="3291840"/>
            <a:ext cx="281937" cy="2819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 hidden="1"/>
          <p:cNvSpPr txBox="1"/>
          <p:nvPr/>
        </p:nvSpPr>
        <p:spPr>
          <a:xfrm>
            <a:off x="5684487" y="833804"/>
            <a:ext cx="851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12</a:t>
            </a:r>
            <a:endParaRPr lang="zh-CN" altLang="en-US" sz="4800" dirty="0"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3" name="文本框 12" hidden="1"/>
          <p:cNvSpPr txBox="1"/>
          <p:nvPr/>
        </p:nvSpPr>
        <p:spPr>
          <a:xfrm>
            <a:off x="5838031" y="5195727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6</a:t>
            </a:r>
            <a:endParaRPr lang="zh-CN" altLang="en-US" sz="4800" dirty="0"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84487" y="2940268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latin typeface="腾祥金砖黑简" panose="01010104010101010101" pitchFamily="2" charset="-122"/>
                <a:ea typeface="腾祥金砖黑简" panose="01010104010101010101" pitchFamily="2" charset="-122"/>
              </a:rPr>
              <a:t>Tengs</a:t>
            </a:r>
            <a:endParaRPr lang="zh-CN" altLang="en-US" dirty="0">
              <a:latin typeface="腾祥金砖黑简" panose="01010104010101010101" pitchFamily="2" charset="-122"/>
              <a:ea typeface="腾祥金砖黑简" panose="01010104010101010101" pitchFamily="2" charset="-122"/>
            </a:endParaRPr>
          </a:p>
        </p:txBody>
      </p:sp>
      <p:sp>
        <p:nvSpPr>
          <p:cNvPr id="14" name="文本框 13" hidden="1"/>
          <p:cNvSpPr txBox="1"/>
          <p:nvPr/>
        </p:nvSpPr>
        <p:spPr>
          <a:xfrm>
            <a:off x="8087486" y="2964211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3</a:t>
            </a:r>
            <a:endParaRPr lang="zh-CN" altLang="en-US" sz="4800" dirty="0"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5" name="文本框 14" hidden="1"/>
          <p:cNvSpPr txBox="1"/>
          <p:nvPr/>
        </p:nvSpPr>
        <p:spPr>
          <a:xfrm>
            <a:off x="3609511" y="3020483"/>
            <a:ext cx="5533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9</a:t>
            </a:r>
            <a:endParaRPr lang="zh-CN" altLang="en-US" sz="4800" dirty="0"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7" name="文本框 16" hidden="1"/>
          <p:cNvSpPr txBox="1"/>
          <p:nvPr/>
        </p:nvSpPr>
        <p:spPr>
          <a:xfrm>
            <a:off x="6966870" y="1236657"/>
            <a:ext cx="482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 smtClean="0"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1</a:t>
            </a:r>
            <a:endParaRPr lang="zh-CN" altLang="en-US" sz="4800" dirty="0"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19" name="直接连接符 18"/>
          <p:cNvCxnSpPr>
            <a:stCxn id="4" idx="0"/>
          </p:cNvCxnSpPr>
          <p:nvPr/>
        </p:nvCxnSpPr>
        <p:spPr>
          <a:xfrm>
            <a:off x="6102625" y="824947"/>
            <a:ext cx="0" cy="25878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 hidden="1"/>
          <p:cNvCxnSpPr/>
          <p:nvPr/>
        </p:nvCxnSpPr>
        <p:spPr>
          <a:xfrm>
            <a:off x="6102624" y="5816600"/>
            <a:ext cx="0" cy="25878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 hidden="1"/>
          <p:cNvCxnSpPr/>
          <p:nvPr/>
        </p:nvCxnSpPr>
        <p:spPr>
          <a:xfrm rot="16200000">
            <a:off x="8640784" y="3293533"/>
            <a:ext cx="0" cy="25878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 hidden="1"/>
          <p:cNvCxnSpPr/>
          <p:nvPr/>
        </p:nvCxnSpPr>
        <p:spPr>
          <a:xfrm rot="16200000">
            <a:off x="3615265" y="3299607"/>
            <a:ext cx="0" cy="258786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501535"/>
      </p:ext>
    </p:extLst>
  </p:cSld>
  <p:clrMapOvr>
    <a:masterClrMapping/>
  </p:clrMapOvr>
  <p:transition spd="med" advTm="1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宽屏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腾祥金砖黑简</vt:lpstr>
      <vt:lpstr>Arial</vt:lpstr>
      <vt:lpstr>Calibri</vt:lpstr>
      <vt:lpstr>Calibri Light</vt:lpstr>
      <vt:lpstr>Segoe UI Black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1</cp:revision>
  <dcterms:created xsi:type="dcterms:W3CDTF">2018-01-04T11:47:54Z</dcterms:created>
  <dcterms:modified xsi:type="dcterms:W3CDTF">2018-01-04T11:48:02Z</dcterms:modified>
</cp:coreProperties>
</file>